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0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6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2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7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1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1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GallangE/object-oriented-programmi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83A31-9FB4-1418-2A36-EB4201070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b="3244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7201DE-9DEF-A7CA-7F07-FE2BB3059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5000"/>
              </a:lnSpc>
            </a:pPr>
            <a:r>
              <a:rPr lang="ko-KR" altLang="en-US" sz="7400" dirty="0">
                <a:solidFill>
                  <a:schemeClr val="bg1"/>
                </a:solidFill>
              </a:rPr>
              <a:t>설문조사</a:t>
            </a:r>
            <a:br>
              <a:rPr lang="en-US" altLang="ko-KR" sz="7400" dirty="0">
                <a:solidFill>
                  <a:schemeClr val="bg1"/>
                </a:solidFill>
              </a:rPr>
            </a:br>
            <a:endParaRPr lang="ko-KR" altLang="en-US" sz="74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9D9C1-B0CD-C4F5-6C5E-7A5C0DE5D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800">
                <a:solidFill>
                  <a:schemeClr val="bg1"/>
                </a:solidFill>
              </a:rPr>
              <a:t>2018775005</a:t>
            </a:r>
          </a:p>
          <a:p>
            <a:pPr algn="ctr">
              <a:lnSpc>
                <a:spcPct val="90000"/>
              </a:lnSpc>
            </a:pPr>
            <a:r>
              <a:rPr lang="ko-KR" altLang="en-US" sz="1800">
                <a:solidFill>
                  <a:schemeClr val="bg1"/>
                </a:solidFill>
              </a:rPr>
              <a:t>소프트웨어학과</a:t>
            </a:r>
            <a:endParaRPr lang="en-US" altLang="ko-KR" sz="18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ko-KR" altLang="en-US" sz="1800">
                <a:solidFill>
                  <a:schemeClr val="bg1"/>
                </a:solidFill>
              </a:rPr>
              <a:t>김도균</a:t>
            </a:r>
            <a:endParaRPr lang="en-US" altLang="ko-KR" sz="18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7464BA-E198-59B8-62AE-12621FD9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5" y="1618137"/>
            <a:ext cx="6732190" cy="3487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783BC-74D0-260B-3C39-1E39781A8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94" y="1133476"/>
            <a:ext cx="5185571" cy="4981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CE91AB-7C7C-936C-F6FC-E91034FA584F}"/>
              </a:ext>
            </a:extLst>
          </p:cNvPr>
          <p:cNvSpPr txBox="1"/>
          <p:nvPr/>
        </p:nvSpPr>
        <p:spPr>
          <a:xfrm>
            <a:off x="1519237" y="239155"/>
            <a:ext cx="915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 모드 </a:t>
            </a:r>
            <a:r>
              <a:rPr lang="en-US" altLang="ko-KR" dirty="0"/>
              <a:t>– </a:t>
            </a:r>
            <a:r>
              <a:rPr lang="ko-KR" altLang="en-US" dirty="0"/>
              <a:t>클릭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3D0C76-3B25-1610-6EF0-43800D28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0330"/>
            <a:ext cx="6867525" cy="13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84B74C-B973-A81F-7502-9920EEE2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076325"/>
            <a:ext cx="11438913" cy="5219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92F62-331A-6B56-4A15-BF7B1E15E797}"/>
              </a:ext>
            </a:extLst>
          </p:cNvPr>
          <p:cNvSpPr txBox="1"/>
          <p:nvPr/>
        </p:nvSpPr>
        <p:spPr>
          <a:xfrm>
            <a:off x="1914525" y="133350"/>
            <a:ext cx="801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조사 결과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66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876213-1037-DA15-DD49-59EC812F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46" y="979999"/>
            <a:ext cx="8496300" cy="546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BB654-4FDE-34FE-821E-3CF8C9A513F9}"/>
              </a:ext>
            </a:extLst>
          </p:cNvPr>
          <p:cNvSpPr txBox="1"/>
          <p:nvPr/>
        </p:nvSpPr>
        <p:spPr>
          <a:xfrm>
            <a:off x="1466850" y="114300"/>
            <a:ext cx="9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조사 결과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04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2_06_14_15_49_28_233">
            <a:hlinkClick r:id="" action="ppaction://media"/>
            <a:extLst>
              <a:ext uri="{FF2B5EF4-FFF2-40B4-BE49-F238E27FC236}">
                <a16:creationId xmlns:a16="http://schemas.microsoft.com/office/drawing/2014/main" id="{84074045-4A0F-0705-9A9A-9EFAF1D3C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020" y="161334"/>
            <a:ext cx="11569959" cy="65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2_06_14_17_31_38_950">
            <a:hlinkClick r:id="" action="ppaction://media"/>
            <a:extLst>
              <a:ext uri="{FF2B5EF4-FFF2-40B4-BE49-F238E27FC236}">
                <a16:creationId xmlns:a16="http://schemas.microsoft.com/office/drawing/2014/main" id="{D3D5FC20-A4A8-18D5-C29F-B774FEA86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257" y="239804"/>
            <a:ext cx="11292114" cy="63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FFECF-625D-AC16-5146-3A48CE4D6D31}"/>
              </a:ext>
            </a:extLst>
          </p:cNvPr>
          <p:cNvSpPr txBox="1"/>
          <p:nvPr/>
        </p:nvSpPr>
        <p:spPr>
          <a:xfrm>
            <a:off x="1866900" y="3810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사용한 플랫폼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73605-0A1A-B56A-BDC0-710EAFF26A97}"/>
              </a:ext>
            </a:extLst>
          </p:cNvPr>
          <p:cNvSpPr txBox="1"/>
          <p:nvPr/>
        </p:nvSpPr>
        <p:spPr>
          <a:xfrm>
            <a:off x="2137487" y="2556662"/>
            <a:ext cx="723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/>
              <a:t>MySql</a:t>
            </a:r>
            <a:r>
              <a:rPr lang="en-US" altLang="ko-KR" sz="2800" dirty="0"/>
              <a:t>, visual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85876-434D-4854-1FCE-94DE137E8F39}"/>
              </a:ext>
            </a:extLst>
          </p:cNvPr>
          <p:cNvSpPr txBox="1"/>
          <p:nvPr/>
        </p:nvSpPr>
        <p:spPr>
          <a:xfrm>
            <a:off x="2072173" y="4436831"/>
            <a:ext cx="73618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/>
              <a:t>Github</a:t>
            </a:r>
            <a:r>
              <a:rPr lang="en-US" altLang="ko-KR" sz="2800" dirty="0"/>
              <a:t> : </a:t>
            </a:r>
            <a:r>
              <a:rPr lang="en-US" altLang="ko-KR" sz="2800" dirty="0">
                <a:hlinkClick r:id="rId2"/>
              </a:rPr>
              <a:t>https://github.com/GGallangE/object-oriented-programming</a:t>
            </a:r>
            <a:endParaRPr lang="en-US" altLang="ko-KR" sz="2800" dirty="0"/>
          </a:p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868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62A77-1375-AD95-E452-0F0585B0CAE2}"/>
              </a:ext>
            </a:extLst>
          </p:cNvPr>
          <p:cNvSpPr txBox="1"/>
          <p:nvPr/>
        </p:nvSpPr>
        <p:spPr>
          <a:xfrm>
            <a:off x="640080" y="795528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5600">
                <a:latin typeface="+mj-lt"/>
                <a:ea typeface="+mj-ea"/>
                <a:cs typeface="+mj-cs"/>
              </a:rPr>
              <a:t>설문조사 시작과 관리자 모드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D3A70-E532-52F7-681C-8626D26F5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6" r="24947" b="2"/>
          <a:stretch/>
        </p:blipFill>
        <p:spPr>
          <a:xfrm>
            <a:off x="640081" y="2665140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55A754-8D5F-C80B-E6AF-AE2CFFD5E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6" b="3"/>
          <a:stretch/>
        </p:blipFill>
        <p:spPr>
          <a:xfrm>
            <a:off x="6183577" y="2665139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89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6489E9-905D-6DB5-BFB1-DBA05C71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3" y="1586095"/>
            <a:ext cx="6505970" cy="3685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4FA7C-412F-9780-B531-1DC6FEB62CFC}"/>
              </a:ext>
            </a:extLst>
          </p:cNvPr>
          <p:cNvSpPr txBox="1"/>
          <p:nvPr/>
        </p:nvSpPr>
        <p:spPr>
          <a:xfrm>
            <a:off x="1924050" y="1143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설문조사 과정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6BADF0-1736-4606-59D6-3130FD1B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247" y="1106596"/>
            <a:ext cx="468670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1A1703-08D3-608E-94CA-41B848A5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2" y="1345873"/>
            <a:ext cx="8283434" cy="4805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1FD6C3-99B0-73E0-F303-311262AA1997}"/>
              </a:ext>
            </a:extLst>
          </p:cNvPr>
          <p:cNvSpPr txBox="1"/>
          <p:nvPr/>
        </p:nvSpPr>
        <p:spPr>
          <a:xfrm>
            <a:off x="628650" y="238125"/>
            <a:ext cx="1048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설문조사 완료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708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52056-B77D-0C28-67CD-C8B5C8A9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863" y="1400777"/>
            <a:ext cx="5107197" cy="48335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7FCAF7D-84DF-41F0-447F-9C6E5AC6EF50}"/>
              </a:ext>
            </a:extLst>
          </p:cNvPr>
          <p:cNvGrpSpPr/>
          <p:nvPr/>
        </p:nvGrpSpPr>
        <p:grpSpPr>
          <a:xfrm>
            <a:off x="190342" y="1736057"/>
            <a:ext cx="6658521" cy="3644351"/>
            <a:chOff x="190342" y="1400777"/>
            <a:chExt cx="6658521" cy="36443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B6F0BE-1E3E-16B1-0F67-79825B80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42" y="1400777"/>
              <a:ext cx="6658521" cy="364435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72AEAE-0341-81D8-66E5-C53D377E1C19}"/>
                </a:ext>
              </a:extLst>
            </p:cNvPr>
            <p:cNvSpPr/>
            <p:nvPr/>
          </p:nvSpPr>
          <p:spPr>
            <a:xfrm>
              <a:off x="4467225" y="4000500"/>
              <a:ext cx="1628775" cy="657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8DEC2D-82F0-E383-EE0A-3254E19500DD}"/>
              </a:ext>
            </a:extLst>
          </p:cNvPr>
          <p:cNvSpPr txBox="1"/>
          <p:nvPr/>
        </p:nvSpPr>
        <p:spPr>
          <a:xfrm>
            <a:off x="1334278" y="139959"/>
            <a:ext cx="97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개인 설문조사 결과 및 데이터베이스 연동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998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88D7A4-1D8E-F6DC-164F-EE5BD62E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45" y="1178121"/>
            <a:ext cx="9243860" cy="2066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F90236-4F07-EF57-6C8E-8AA85E090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44" y="3367738"/>
            <a:ext cx="9243861" cy="349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990CC-0597-D25C-8069-2AD90BBF83FD}"/>
              </a:ext>
            </a:extLst>
          </p:cNvPr>
          <p:cNvSpPr txBox="1"/>
          <p:nvPr/>
        </p:nvSpPr>
        <p:spPr>
          <a:xfrm>
            <a:off x="1504950" y="123825"/>
            <a:ext cx="897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/>
              <a:t>라라곤</a:t>
            </a:r>
            <a:r>
              <a:rPr lang="ko-KR" altLang="en-US" sz="2800" dirty="0"/>
              <a:t>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데이터베이스 연결</a:t>
            </a:r>
          </a:p>
        </p:txBody>
      </p:sp>
    </p:spTree>
    <p:extLst>
      <p:ext uri="{BB962C8B-B14F-4D97-AF65-F5344CB8AC3E}">
        <p14:creationId xmlns:p14="http://schemas.microsoft.com/office/powerpoint/2010/main" val="96032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E28879-D48D-2E3E-94AE-09EB64CA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78" y="1181100"/>
            <a:ext cx="5682605" cy="480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14404-58F1-A643-AE84-533B4E69B1E0}"/>
              </a:ext>
            </a:extLst>
          </p:cNvPr>
          <p:cNvSpPr txBox="1"/>
          <p:nvPr/>
        </p:nvSpPr>
        <p:spPr>
          <a:xfrm>
            <a:off x="933450" y="142875"/>
            <a:ext cx="1047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모든 설문조사자 들이 다른 설문조사자들의 설문 결과보기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B3E53-7350-0DEE-EFC8-0FF5C7DA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8" y="1779127"/>
            <a:ext cx="6744284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0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44E928-2678-7D1F-24D4-DADC74F6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29" y="201767"/>
            <a:ext cx="6469941" cy="3749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A52A7E-9084-DF9B-BB48-6B9A29C2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3" y="4687182"/>
            <a:ext cx="9788727" cy="1007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3F713-5FF8-77AC-E96A-27ADA844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253" y="4154664"/>
            <a:ext cx="1417443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85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2363C"/>
      </a:dk2>
      <a:lt2>
        <a:srgbClr val="E6E8E2"/>
      </a:lt2>
      <a:accent1>
        <a:srgbClr val="9E75E7"/>
      </a:accent1>
      <a:accent2>
        <a:srgbClr val="565FE2"/>
      </a:accent2>
      <a:accent3>
        <a:srgbClr val="6EA8E6"/>
      </a:accent3>
      <a:accent4>
        <a:srgbClr val="40B3C0"/>
      </a:accent4>
      <a:accent5>
        <a:srgbClr val="47B593"/>
      </a:accent5>
      <a:accent6>
        <a:srgbClr val="42B862"/>
      </a:accent6>
      <a:hlink>
        <a:srgbClr val="768A53"/>
      </a:hlink>
      <a:folHlink>
        <a:srgbClr val="7F7F7F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와이드스크린</PresentationFormat>
  <Paragraphs>16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Microsoft GothicNeo</vt:lpstr>
      <vt:lpstr>Arial</vt:lpstr>
      <vt:lpstr>SketchyVTI</vt:lpstr>
      <vt:lpstr>설문조사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설문조사 </dc:title>
  <dc:creator>김도균</dc:creator>
  <cp:lastModifiedBy>김도균</cp:lastModifiedBy>
  <cp:revision>19</cp:revision>
  <dcterms:created xsi:type="dcterms:W3CDTF">2022-06-14T06:21:33Z</dcterms:created>
  <dcterms:modified xsi:type="dcterms:W3CDTF">2022-06-14T08:35:09Z</dcterms:modified>
</cp:coreProperties>
</file>